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76" r:id="rId4"/>
    <p:sldId id="354" r:id="rId5"/>
    <p:sldId id="357" r:id="rId6"/>
    <p:sldId id="362" r:id="rId7"/>
    <p:sldId id="381" r:id="rId8"/>
    <p:sldId id="338" r:id="rId9"/>
    <p:sldId id="384" r:id="rId10"/>
    <p:sldId id="382" r:id="rId11"/>
    <p:sldId id="383" r:id="rId12"/>
    <p:sldId id="385" r:id="rId13"/>
    <p:sldId id="3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BB"/>
    <a:srgbClr val="990099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8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6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52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4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9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09539"/>
            <a:ext cx="8763000" cy="10334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How to Make AI Output Detectable?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148" y="4800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AI, Systems, and Society Conference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Emory University, Atlanta, GA, March 7,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94518-FB9F-43EE-BEF5-33CD67B9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8" y="12192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94118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Why Didn’t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OpenAI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Deploy It?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risk: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fraction of users hate the idea, might switch to competing LLMs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61" y="2363645"/>
            <a:ext cx="83145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gets access to the detection tool?: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everyone, then attackers can modify a document until it no longer triggers detection.  So, restrict access to academic grading websites, journalists?  But requires creating infrastructure for that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4724552"/>
            <a:ext cx="855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“It can be circumvented anyway”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5374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about ESL speakers; isn’t this unfair to them?”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7947E09-52BA-4508-965E-94C48114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61" y="6023848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limited political skills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36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D0A08-AA3A-4D06-AE68-2263A183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721"/>
            <a:ext cx="9144000" cy="41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CC04E-BAE0-4BDF-AEE4-B12D1956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290"/>
            <a:ext cx="9144000" cy="43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335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Where To?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A39DDCD-A14B-485A-B16D-2B6DF5FB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61" y="1932603"/>
            <a:ext cx="8286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Legislative mandates: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California, SB-942 (signed by Governor Newsom) mandated watermarking for audiovisual content beginning in 2026, although not text (!).  EU might also mandate watermarking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F228D04-3DE9-462E-9EC7-1B67AC55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3" y="4188018"/>
            <a:ext cx="84867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Can we watermark at the semantic level?  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Liu et al, ICLR’2024)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Clarify what class of attacks can and can’t be defended against?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giant databases / “waterlogs” 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Brimhall et al)?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8399A46-BDA0-46AA-ABA3-FF8AC03E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3" y="1254939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among AI companies?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57200" y="1295400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a hidden statistical signal to LLM outputs, to make it easier to prove that they came from an LLM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58152"/>
            <a:ext cx="8558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started advocating this in Summer 2022, shortly after joining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OpenAI’s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Alignment team.  Many others, at UMD, Berkeley, Stanford, DeepMind, etc. since took the idea much further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53A3D-E4B8-445D-87BE-A03538E1CBEE}"/>
              </a:ext>
            </a:extLst>
          </p:cNvPr>
          <p:cNvSpPr txBox="1"/>
          <p:nvPr/>
        </p:nvSpPr>
        <p:spPr>
          <a:xfrm>
            <a:off x="1066800" y="2281462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Exploits the fact that most LLM generation is </a:t>
            </a:r>
            <a:r>
              <a:rPr lang="en-US" sz="2800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probabilistic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My “Gumbel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”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647" y="282488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647" y="282488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the LLM probably wrote the thing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D4A7A39-D33F-4731-BF5E-844AF711A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1063011"/>
                <a:ext cx="8486775" cy="158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probability of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000" b="0" i="1" baseline="30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𝑡h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possible token output by the model;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 of the previous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D4A7A39-D33F-4731-BF5E-844AF711A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1063011"/>
                <a:ext cx="8486775" cy="1582100"/>
              </a:xfrm>
              <a:prstGeom prst="rect">
                <a:avLst/>
              </a:prstGeom>
              <a:blipFill>
                <a:blip r:embed="rId5"/>
                <a:stretch>
                  <a:fillRect l="-1724" t="-3077" r="-1580" b="-1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95034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Basic Properties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29213" y="1041522"/>
            <a:ext cx="8285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affect quality of output.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Confirmed by experiment.  But if you want crypto indistinguishability, see Miranda’s and Noah’s talks later today!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3" y="5715016"/>
            <a:ext cx="8558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robust to “global” modifications (translation, paraphrasing, etc.)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64D54-1A45-49BD-8C40-73145F114D5A}"/>
              </a:ext>
            </a:extLst>
          </p:cNvPr>
          <p:cNvSpPr txBox="1"/>
          <p:nvPr/>
        </p:nvSpPr>
        <p:spPr>
          <a:xfrm>
            <a:off x="440274" y="4669848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to local modifications.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Preserve a large fraction of k-grams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preserve the signal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93C05-D789-4682-B6BD-A164FC08C70B}"/>
                  </a:ext>
                </a:extLst>
              </p:cNvPr>
              <p:cNvSpPr txBox="1"/>
              <p:nvPr/>
            </p:nvSpPr>
            <p:spPr>
              <a:xfrm>
                <a:off x="443787" y="2971800"/>
                <a:ext cx="8077200" cy="15989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Doesn’t take much text.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average entropy per token as perceived by the LLM,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desired error probability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93C05-D789-4682-B6BD-A164FC08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7" y="2971800"/>
                <a:ext cx="8077200" cy="1598964"/>
              </a:xfrm>
              <a:prstGeom prst="rect">
                <a:avLst/>
              </a:prstGeom>
              <a:blipFill>
                <a:blip r:embed="rId3"/>
                <a:stretch>
                  <a:fillRect l="-1585" r="-67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BE3B6A-E2EB-4406-8CE0-8979750069D0}"/>
              </a:ext>
            </a:extLst>
          </p:cNvPr>
          <p:cNvSpPr txBox="1"/>
          <p:nvPr/>
        </p:nvSpPr>
        <p:spPr>
          <a:xfrm>
            <a:off x="429213" y="2437548"/>
            <a:ext cx="807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no computational overhead.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1" y="685800"/>
            <a:ext cx="8148717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D6881-928F-478D-9979-D2D8B49EB07A}"/>
              </a:ext>
            </a:extLst>
          </p:cNvPr>
          <p:cNvSpPr txBox="1"/>
          <p:nvPr/>
        </p:nvSpPr>
        <p:spPr>
          <a:xfrm>
            <a:off x="533400" y="2362200"/>
            <a:ext cx="80772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“Impossibility theorem” (Barak et al. 2023). 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By taking a random walk on the set of all “equivalent” documents, you can remove any watermark—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this can be done while maintaining quality, and the document graph is an expander</a:t>
            </a:r>
          </a:p>
        </p:txBody>
      </p:sp>
    </p:spTree>
    <p:extLst>
      <p:ext uri="{BB962C8B-B14F-4D97-AF65-F5344CB8AC3E}">
        <p14:creationId xmlns:p14="http://schemas.microsoft.com/office/powerpoint/2010/main" val="574269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180839</TotalTime>
  <Words>631</Words>
  <Application>Microsoft Office PowerPoint</Application>
  <PresentationFormat>On-screen Show (4:3)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Wingdings</vt:lpstr>
      <vt:lpstr>Default Design</vt:lpstr>
      <vt:lpstr>How to Make AI Output Detectable?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250</cp:revision>
  <dcterms:created xsi:type="dcterms:W3CDTF">2006-04-29T20:46:23Z</dcterms:created>
  <dcterms:modified xsi:type="dcterms:W3CDTF">2025-03-07T12:14:24Z</dcterms:modified>
</cp:coreProperties>
</file>